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83380A-2C93-4627-A7FF-2C98A62882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0D5825D-C1F6-4257-B8D7-EBCD8CB7B9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48E2378-B7C8-406C-ADD5-7DA75D584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5B9B-AA1C-4837-A679-92CCBB0596D1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6412164-C220-4619-95E4-E6154E09A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96593D6-6319-4CFD-BFE7-83BDE86A3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304D2-DF8B-49B7-9B54-9F8017A67B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3216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CB1C1C-9D52-43A2-B9FC-4BA04C9E6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0CFB7ED-2D8C-4201-81E9-F569CE9A17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ECCF3DC-8399-4665-9649-A0E62AA04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5B9B-AA1C-4837-A679-92CCBB0596D1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FA39FBB-3896-4A1D-BC3C-D9201CB3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1973C7-B3D5-40C6-AF0E-9F4115A08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304D2-DF8B-49B7-9B54-9F8017A67B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5321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84506DD-5BA4-4F30-941F-4E22D4BC27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B35C9CE-91D9-450C-9D18-65633952E7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E242D7-B75B-462D-B448-790ABCEC6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5B9B-AA1C-4837-A679-92CCBB0596D1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1B9A095-BC9E-4C65-86B7-83B45445F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E8704E-160F-4BCC-8202-356603BD2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304D2-DF8B-49B7-9B54-9F8017A67B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3568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E9EC22-552B-485C-A387-01442440C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0C1ACF-B48D-4596-82DC-BDFB7E16D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DBCA2F5-1BE7-47BA-9F4A-CBFF4174A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5B9B-AA1C-4837-A679-92CCBB0596D1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CB84B2A-A93E-4D7B-A1B4-DB3ABBC13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B02ACE8-2F12-4C16-9F22-E1A804123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304D2-DF8B-49B7-9B54-9F8017A67B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3283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7905B5-6D55-473F-B728-04B583B89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290D0AC-51E6-41A5-9732-4815C0913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E214F55-8812-44E4-86FA-9B8B2883F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5B9B-AA1C-4837-A679-92CCBB0596D1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2746287-314B-4AB5-8824-1FE1A8BC2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C829C2-9102-4BB9-8FA7-34D1B2096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304D2-DF8B-49B7-9B54-9F8017A67B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8268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5BFC9C-B785-47DE-9480-EFED7B0D0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C677EF-259E-4504-8027-99C356AFF1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1629DEA-E5B4-4895-A3B2-EA317B123A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FD3810E-C958-4CB2-92C7-76795EDA4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5B9B-AA1C-4837-A679-92CCBB0596D1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A02365-67F2-4EA6-82B9-934B2BD1E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9C5B4AC-35D9-4AAC-99CC-B0642C207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304D2-DF8B-49B7-9B54-9F8017A67B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2935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9BE095-C86D-4E28-AAB0-B8819196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443448A-1661-4F07-9502-A19E32A367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9CE3B77-FF2C-435A-8E34-894658D39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327D033-B4BC-4586-BA7F-44F76414D2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9A0C292-6C7E-4266-ADB4-38C7E81D44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7E01BE9-E38A-4F80-A485-120C2BFB9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5B9B-AA1C-4837-A679-92CCBB0596D1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6FF1AC1-FA04-46D3-90C5-C6DFB264C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434B465-A96E-4EBE-84C2-C4397F5A6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304D2-DF8B-49B7-9B54-9F8017A67B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7973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3F33DD-3C4B-4EF8-A703-9C82DCB2B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D765B99-C505-4601-A09B-549514CF5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5B9B-AA1C-4837-A679-92CCBB0596D1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9091152-1DCD-43DB-9328-A17656ACC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C8BC656-C8B6-4D0C-B370-AE5070A80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304D2-DF8B-49B7-9B54-9F8017A67B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9995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71A13CB-6D93-4422-BF1F-3449FA2B5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5B9B-AA1C-4837-A679-92CCBB0596D1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6CE53C6-5B70-4270-BF9B-50F3F3A82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A5CB582-6E3C-4EDB-B945-8FEA50B51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304D2-DF8B-49B7-9B54-9F8017A67B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1461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541142-D9E2-43DE-A459-1E9EF87A8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AD3E29-7066-4B98-A8FD-F6DE134FF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8F20798-77F4-4C6E-B58A-E2CCFA28B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03B089E-FDAA-48BF-A28D-CAABA145B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5B9B-AA1C-4837-A679-92CCBB0596D1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3B94AA2-9EB3-435E-9532-9D9DE9DA0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487B107-AD2D-48A6-80F2-F11409615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304D2-DF8B-49B7-9B54-9F8017A67B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6801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1A26D3-B181-425A-9EF6-91381C90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8BAB6F1-2F8C-4B85-9D4F-9FB88B83F3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498AD85-2AF2-426F-9530-005653FAE0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D709AD5-2386-49B0-BA56-697CCD2AF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5B9B-AA1C-4837-A679-92CCBB0596D1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67B804E-191A-425F-8214-50DE5CB6B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1A7BC45-8E2F-427F-8053-22F513033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304D2-DF8B-49B7-9B54-9F8017A67B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345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53687A8-345E-4D5B-9532-7C3CAF35D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0896637-E869-4B6E-82ED-0852E3F018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2810AE2-AB52-42AE-9F79-868DC17453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E5B9B-AA1C-4837-A679-92CCBB0596D1}" type="datetimeFigureOut">
              <a:rPr lang="fi-FI" smtClean="0"/>
              <a:t>18.3.2021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F12A07B-960C-4082-B506-C909FEB7B0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CA8B8B0-ABE5-4DD0-B465-9C06B8F80F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304D2-DF8B-49B7-9B54-9F8017A67B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8750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uokaavio: Prosessi 3">
            <a:extLst>
              <a:ext uri="{FF2B5EF4-FFF2-40B4-BE49-F238E27FC236}">
                <a16:creationId xmlns:a16="http://schemas.microsoft.com/office/drawing/2014/main" id="{37593701-5539-423E-807B-FDE41CECEC3B}"/>
              </a:ext>
            </a:extLst>
          </p:cNvPr>
          <p:cNvSpPr/>
          <p:nvPr/>
        </p:nvSpPr>
        <p:spPr>
          <a:xfrm>
            <a:off x="6772765" y="5847808"/>
            <a:ext cx="2300287" cy="718818"/>
          </a:xfrm>
          <a:prstGeom prst="flowChart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err="1"/>
              <a:t>Heating_min_time</a:t>
            </a:r>
            <a:r>
              <a:rPr lang="fi-FI" dirty="0"/>
              <a:t>(-1) </a:t>
            </a:r>
          </a:p>
          <a:p>
            <a:pPr algn="ctr"/>
            <a:r>
              <a:rPr lang="fi-FI" dirty="0"/>
              <a:t>RELAY ON</a:t>
            </a:r>
          </a:p>
        </p:txBody>
      </p:sp>
      <p:sp>
        <p:nvSpPr>
          <p:cNvPr id="6" name="Tasakylkinen kolmio 5">
            <a:extLst>
              <a:ext uri="{FF2B5EF4-FFF2-40B4-BE49-F238E27FC236}">
                <a16:creationId xmlns:a16="http://schemas.microsoft.com/office/drawing/2014/main" id="{89DFCAA1-2A8E-4805-94D5-CBEEBCEFC86E}"/>
              </a:ext>
            </a:extLst>
          </p:cNvPr>
          <p:cNvSpPr/>
          <p:nvPr/>
        </p:nvSpPr>
        <p:spPr>
          <a:xfrm rot="5400000">
            <a:off x="9132743" y="5788116"/>
            <a:ext cx="718817" cy="838200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fi-FI" dirty="0"/>
              <a:t>20</a:t>
            </a:r>
          </a:p>
        </p:txBody>
      </p:sp>
      <p:sp>
        <p:nvSpPr>
          <p:cNvPr id="7" name="Tasakylkinen kolmio 6">
            <a:extLst>
              <a:ext uri="{FF2B5EF4-FFF2-40B4-BE49-F238E27FC236}">
                <a16:creationId xmlns:a16="http://schemas.microsoft.com/office/drawing/2014/main" id="{BCBBA7E4-7636-4121-BA4E-1BD9788EA51E}"/>
              </a:ext>
            </a:extLst>
          </p:cNvPr>
          <p:cNvSpPr/>
          <p:nvPr/>
        </p:nvSpPr>
        <p:spPr>
          <a:xfrm rot="16200000">
            <a:off x="5941324" y="5729233"/>
            <a:ext cx="718817" cy="955967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fi-FI" dirty="0"/>
              <a:t>150</a:t>
            </a:r>
          </a:p>
        </p:txBody>
      </p:sp>
      <p:sp>
        <p:nvSpPr>
          <p:cNvPr id="15" name="Vuokaavio: Prosessi 14">
            <a:extLst>
              <a:ext uri="{FF2B5EF4-FFF2-40B4-BE49-F238E27FC236}">
                <a16:creationId xmlns:a16="http://schemas.microsoft.com/office/drawing/2014/main" id="{F413B50F-C243-4093-AB97-C86C4DC4BD7A}"/>
              </a:ext>
            </a:extLst>
          </p:cNvPr>
          <p:cNvSpPr/>
          <p:nvPr/>
        </p:nvSpPr>
        <p:spPr>
          <a:xfrm>
            <a:off x="6220928" y="3760285"/>
            <a:ext cx="2054618" cy="718818"/>
          </a:xfrm>
          <a:prstGeom prst="flowChartProcess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err="1"/>
              <a:t>Start_defrosting</a:t>
            </a:r>
            <a:r>
              <a:rPr lang="fi-FI" dirty="0"/>
              <a:t>(2)</a:t>
            </a:r>
          </a:p>
          <a:p>
            <a:pPr algn="ctr"/>
            <a:r>
              <a:rPr lang="fi-FI" dirty="0"/>
              <a:t> RELAY OFF</a:t>
            </a:r>
          </a:p>
        </p:txBody>
      </p:sp>
      <p:sp>
        <p:nvSpPr>
          <p:cNvPr id="16" name="Tasakylkinen kolmio 15">
            <a:extLst>
              <a:ext uri="{FF2B5EF4-FFF2-40B4-BE49-F238E27FC236}">
                <a16:creationId xmlns:a16="http://schemas.microsoft.com/office/drawing/2014/main" id="{DEA8720E-700C-4AC1-838C-BB65147986D5}"/>
              </a:ext>
            </a:extLst>
          </p:cNvPr>
          <p:cNvSpPr/>
          <p:nvPr/>
        </p:nvSpPr>
        <p:spPr>
          <a:xfrm rot="5400000">
            <a:off x="8269374" y="3766454"/>
            <a:ext cx="721618" cy="709275"/>
          </a:xfrm>
          <a:prstGeom prst="triangle">
            <a:avLst>
              <a:gd name="adj" fmla="val 5132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fi-FI" dirty="0"/>
              <a:t>10</a:t>
            </a:r>
          </a:p>
        </p:txBody>
      </p:sp>
      <p:sp>
        <p:nvSpPr>
          <p:cNvPr id="17" name="Tasakylkinen kolmio 16">
            <a:extLst>
              <a:ext uri="{FF2B5EF4-FFF2-40B4-BE49-F238E27FC236}">
                <a16:creationId xmlns:a16="http://schemas.microsoft.com/office/drawing/2014/main" id="{410E68D5-E13F-4E0E-89B9-19C35FFA3DE7}"/>
              </a:ext>
            </a:extLst>
          </p:cNvPr>
          <p:cNvSpPr/>
          <p:nvPr/>
        </p:nvSpPr>
        <p:spPr>
          <a:xfrm rot="16200000">
            <a:off x="5532907" y="3796429"/>
            <a:ext cx="718817" cy="646527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fi-FI" dirty="0"/>
              <a:t>0</a:t>
            </a:r>
          </a:p>
        </p:txBody>
      </p:sp>
      <p:sp>
        <p:nvSpPr>
          <p:cNvPr id="19" name="Vuokaavio: Prosessi 18">
            <a:extLst>
              <a:ext uri="{FF2B5EF4-FFF2-40B4-BE49-F238E27FC236}">
                <a16:creationId xmlns:a16="http://schemas.microsoft.com/office/drawing/2014/main" id="{9DF1E845-CA70-4963-AF56-EA0AEB0B9CFF}"/>
              </a:ext>
            </a:extLst>
          </p:cNvPr>
          <p:cNvSpPr/>
          <p:nvPr/>
        </p:nvSpPr>
        <p:spPr>
          <a:xfrm>
            <a:off x="3869890" y="4769310"/>
            <a:ext cx="2301918" cy="718818"/>
          </a:xfrm>
          <a:prstGeom prst="flowChartProcess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err="1"/>
              <a:t>Defrosting</a:t>
            </a:r>
            <a:r>
              <a:rPr lang="fi-FI" dirty="0"/>
              <a:t> </a:t>
            </a:r>
            <a:r>
              <a:rPr lang="fi-FI" dirty="0" err="1"/>
              <a:t>started</a:t>
            </a:r>
            <a:r>
              <a:rPr lang="fi-FI" dirty="0"/>
              <a:t>(-2)</a:t>
            </a:r>
          </a:p>
          <a:p>
            <a:pPr algn="ctr"/>
            <a:r>
              <a:rPr lang="fi-FI" dirty="0"/>
              <a:t>(RELAY OFF</a:t>
            </a:r>
          </a:p>
        </p:txBody>
      </p:sp>
      <p:sp>
        <p:nvSpPr>
          <p:cNvPr id="20" name="Tasakylkinen kolmio 19">
            <a:extLst>
              <a:ext uri="{FF2B5EF4-FFF2-40B4-BE49-F238E27FC236}">
                <a16:creationId xmlns:a16="http://schemas.microsoft.com/office/drawing/2014/main" id="{8FD3623A-0795-4CF7-8904-63D3F40B300F}"/>
              </a:ext>
            </a:extLst>
          </p:cNvPr>
          <p:cNvSpPr/>
          <p:nvPr/>
        </p:nvSpPr>
        <p:spPr>
          <a:xfrm rot="5400000">
            <a:off x="6231499" y="4709623"/>
            <a:ext cx="718817" cy="838200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fi-FI" dirty="0"/>
              <a:t>30</a:t>
            </a:r>
          </a:p>
        </p:txBody>
      </p:sp>
      <p:cxnSp>
        <p:nvCxnSpPr>
          <p:cNvPr id="23" name="Yhdistin: Kulma 22">
            <a:extLst>
              <a:ext uri="{FF2B5EF4-FFF2-40B4-BE49-F238E27FC236}">
                <a16:creationId xmlns:a16="http://schemas.microsoft.com/office/drawing/2014/main" id="{60791C9F-5625-4EE9-AD9B-B26409AA9872}"/>
              </a:ext>
            </a:extLst>
          </p:cNvPr>
          <p:cNvCxnSpPr>
            <a:cxnSpLocks/>
            <a:stCxn id="67" idx="0"/>
          </p:cNvCxnSpPr>
          <p:nvPr/>
        </p:nvCxnSpPr>
        <p:spPr>
          <a:xfrm>
            <a:off x="7111462" y="1989980"/>
            <a:ext cx="644583" cy="1781642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Yhdistin: Kulma 24">
            <a:extLst>
              <a:ext uri="{FF2B5EF4-FFF2-40B4-BE49-F238E27FC236}">
                <a16:creationId xmlns:a16="http://schemas.microsoft.com/office/drawing/2014/main" id="{A9975FA8-A447-41AE-A825-F6451924304F}"/>
              </a:ext>
            </a:extLst>
          </p:cNvPr>
          <p:cNvCxnSpPr>
            <a:cxnSpLocks/>
            <a:stCxn id="17" idx="0"/>
            <a:endCxn id="19" idx="0"/>
          </p:cNvCxnSpPr>
          <p:nvPr/>
        </p:nvCxnSpPr>
        <p:spPr>
          <a:xfrm rot="10800000" flipV="1">
            <a:off x="5020850" y="4119692"/>
            <a:ext cx="548203" cy="649618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kstiruutu 25">
            <a:extLst>
              <a:ext uri="{FF2B5EF4-FFF2-40B4-BE49-F238E27FC236}">
                <a16:creationId xmlns:a16="http://schemas.microsoft.com/office/drawing/2014/main" id="{B007E2E9-B25B-4B3E-A0CD-9234EADDDC3A}"/>
              </a:ext>
            </a:extLst>
          </p:cNvPr>
          <p:cNvSpPr txBox="1"/>
          <p:nvPr/>
        </p:nvSpPr>
        <p:spPr>
          <a:xfrm>
            <a:off x="2061975" y="1445158"/>
            <a:ext cx="1807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dT</a:t>
            </a:r>
            <a:r>
              <a:rPr lang="fi-FI" dirty="0"/>
              <a:t> &gt;= </a:t>
            </a:r>
            <a:r>
              <a:rPr lang="fi-FI" dirty="0" err="1"/>
              <a:t>defrostigT</a:t>
            </a:r>
            <a:endParaRPr lang="fi-FI" dirty="0"/>
          </a:p>
        </p:txBody>
      </p:sp>
      <p:sp>
        <p:nvSpPr>
          <p:cNvPr id="27" name="Tekstiruutu 26">
            <a:extLst>
              <a:ext uri="{FF2B5EF4-FFF2-40B4-BE49-F238E27FC236}">
                <a16:creationId xmlns:a16="http://schemas.microsoft.com/office/drawing/2014/main" id="{73E848BC-8F51-4F02-9544-CF3B5220EB06}"/>
              </a:ext>
            </a:extLst>
          </p:cNvPr>
          <p:cNvSpPr txBox="1"/>
          <p:nvPr/>
        </p:nvSpPr>
        <p:spPr>
          <a:xfrm>
            <a:off x="3518256" y="3547230"/>
            <a:ext cx="19942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/>
              <a:t>dT</a:t>
            </a:r>
            <a:r>
              <a:rPr lang="fi-FI" dirty="0"/>
              <a:t> &lt;=0</a:t>
            </a:r>
          </a:p>
          <a:p>
            <a:r>
              <a:rPr lang="fi-FI" dirty="0"/>
              <a:t>(</a:t>
            </a:r>
            <a:r>
              <a:rPr lang="fi-FI" dirty="0" err="1"/>
              <a:t>defrosting</a:t>
            </a:r>
            <a:r>
              <a:rPr lang="fi-FI" dirty="0"/>
              <a:t> </a:t>
            </a:r>
            <a:r>
              <a:rPr lang="fi-FI" dirty="0" err="1"/>
              <a:t>started</a:t>
            </a:r>
            <a:r>
              <a:rPr lang="fi-FI" dirty="0"/>
              <a:t>)</a:t>
            </a:r>
          </a:p>
        </p:txBody>
      </p:sp>
      <p:cxnSp>
        <p:nvCxnSpPr>
          <p:cNvPr id="29" name="Yhdistin: Kulma 28">
            <a:extLst>
              <a:ext uri="{FF2B5EF4-FFF2-40B4-BE49-F238E27FC236}">
                <a16:creationId xmlns:a16="http://schemas.microsoft.com/office/drawing/2014/main" id="{8A5B9D61-8B98-4298-9E8F-06E80110EEAF}"/>
              </a:ext>
            </a:extLst>
          </p:cNvPr>
          <p:cNvCxnSpPr>
            <a:cxnSpLocks/>
            <a:stCxn id="20" idx="0"/>
            <a:endCxn id="4" idx="0"/>
          </p:cNvCxnSpPr>
          <p:nvPr/>
        </p:nvCxnSpPr>
        <p:spPr>
          <a:xfrm>
            <a:off x="7010008" y="5128724"/>
            <a:ext cx="912901" cy="719084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Yhdistin: Kulma 31">
            <a:extLst>
              <a:ext uri="{FF2B5EF4-FFF2-40B4-BE49-F238E27FC236}">
                <a16:creationId xmlns:a16="http://schemas.microsoft.com/office/drawing/2014/main" id="{F69F939A-A614-44B9-A4D7-6787A78EA7CD}"/>
              </a:ext>
            </a:extLst>
          </p:cNvPr>
          <p:cNvCxnSpPr>
            <a:cxnSpLocks/>
            <a:stCxn id="16" idx="0"/>
          </p:cNvCxnSpPr>
          <p:nvPr/>
        </p:nvCxnSpPr>
        <p:spPr>
          <a:xfrm flipH="1" flipV="1">
            <a:off x="5397929" y="1200723"/>
            <a:ext cx="3586892" cy="2929930"/>
          </a:xfrm>
          <a:prstGeom prst="bentConnector3">
            <a:avLst>
              <a:gd name="adj1" fmla="val -71339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Yhdistin: Kulma 38">
            <a:extLst>
              <a:ext uri="{FF2B5EF4-FFF2-40B4-BE49-F238E27FC236}">
                <a16:creationId xmlns:a16="http://schemas.microsoft.com/office/drawing/2014/main" id="{0DAFC146-E166-4427-861D-B06F02B2CCEC}"/>
              </a:ext>
            </a:extLst>
          </p:cNvPr>
          <p:cNvCxnSpPr>
            <a:cxnSpLocks/>
            <a:stCxn id="6" idx="0"/>
          </p:cNvCxnSpPr>
          <p:nvPr/>
        </p:nvCxnSpPr>
        <p:spPr>
          <a:xfrm flipV="1">
            <a:off x="9911252" y="4135726"/>
            <a:ext cx="1642573" cy="2071491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Yhdistin: Kulma 41">
            <a:extLst>
              <a:ext uri="{FF2B5EF4-FFF2-40B4-BE49-F238E27FC236}">
                <a16:creationId xmlns:a16="http://schemas.microsoft.com/office/drawing/2014/main" id="{7085DE89-0D59-4550-92C6-50B997AC81CB}"/>
              </a:ext>
            </a:extLst>
          </p:cNvPr>
          <p:cNvCxnSpPr>
            <a:cxnSpLocks/>
            <a:stCxn id="68" idx="0"/>
            <a:endCxn id="45" idx="0"/>
          </p:cNvCxnSpPr>
          <p:nvPr/>
        </p:nvCxnSpPr>
        <p:spPr>
          <a:xfrm rot="10800000" flipV="1">
            <a:off x="2707391" y="1818451"/>
            <a:ext cx="976039" cy="620607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kstiruutu 42">
            <a:extLst>
              <a:ext uri="{FF2B5EF4-FFF2-40B4-BE49-F238E27FC236}">
                <a16:creationId xmlns:a16="http://schemas.microsoft.com/office/drawing/2014/main" id="{BC02B610-F398-461E-BC05-8637EF952F5A}"/>
              </a:ext>
            </a:extLst>
          </p:cNvPr>
          <p:cNvSpPr txBox="1"/>
          <p:nvPr/>
        </p:nvSpPr>
        <p:spPr>
          <a:xfrm>
            <a:off x="7160112" y="1902984"/>
            <a:ext cx="1534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Max </a:t>
            </a:r>
            <a:r>
              <a:rPr lang="fi-FI" dirty="0" err="1"/>
              <a:t>heating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 </a:t>
            </a:r>
            <a:r>
              <a:rPr lang="fi-FI" dirty="0" err="1"/>
              <a:t>passed</a:t>
            </a:r>
            <a:endParaRPr lang="fi-FI" dirty="0"/>
          </a:p>
        </p:txBody>
      </p:sp>
      <p:sp>
        <p:nvSpPr>
          <p:cNvPr id="45" name="Vuokaavio: Prosessi 44">
            <a:extLst>
              <a:ext uri="{FF2B5EF4-FFF2-40B4-BE49-F238E27FC236}">
                <a16:creationId xmlns:a16="http://schemas.microsoft.com/office/drawing/2014/main" id="{C630C195-B3BF-486C-A3C4-F2F6B07F387E}"/>
              </a:ext>
            </a:extLst>
          </p:cNvPr>
          <p:cNvSpPr/>
          <p:nvPr/>
        </p:nvSpPr>
        <p:spPr>
          <a:xfrm>
            <a:off x="1638303" y="2439059"/>
            <a:ext cx="2138173" cy="718818"/>
          </a:xfrm>
          <a:prstGeom prst="flowChart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err="1"/>
              <a:t>Temp_exceeded</a:t>
            </a:r>
            <a:r>
              <a:rPr lang="fi-FI" dirty="0"/>
              <a:t>(1)</a:t>
            </a:r>
          </a:p>
          <a:p>
            <a:pPr algn="ctr"/>
            <a:r>
              <a:rPr lang="fi-FI" dirty="0"/>
              <a:t>RELAY ON</a:t>
            </a:r>
          </a:p>
        </p:txBody>
      </p:sp>
      <p:sp>
        <p:nvSpPr>
          <p:cNvPr id="46" name="Tasakylkinen kolmio 45">
            <a:extLst>
              <a:ext uri="{FF2B5EF4-FFF2-40B4-BE49-F238E27FC236}">
                <a16:creationId xmlns:a16="http://schemas.microsoft.com/office/drawing/2014/main" id="{552DD7F1-6614-4407-96BE-0B42A9A9FEC7}"/>
              </a:ext>
            </a:extLst>
          </p:cNvPr>
          <p:cNvSpPr/>
          <p:nvPr/>
        </p:nvSpPr>
        <p:spPr>
          <a:xfrm rot="5400000">
            <a:off x="3812232" y="2410552"/>
            <a:ext cx="386667" cy="447192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fi-FI" dirty="0"/>
              <a:t>5</a:t>
            </a:r>
          </a:p>
        </p:txBody>
      </p:sp>
      <p:sp>
        <p:nvSpPr>
          <p:cNvPr id="47" name="Tasakylkinen kolmio 46">
            <a:extLst>
              <a:ext uri="{FF2B5EF4-FFF2-40B4-BE49-F238E27FC236}">
                <a16:creationId xmlns:a16="http://schemas.microsoft.com/office/drawing/2014/main" id="{EAE226B5-0B5C-4680-9B70-2A61B86384B9}"/>
              </a:ext>
            </a:extLst>
          </p:cNvPr>
          <p:cNvSpPr/>
          <p:nvPr/>
        </p:nvSpPr>
        <p:spPr>
          <a:xfrm rot="16200000">
            <a:off x="1052551" y="2572125"/>
            <a:ext cx="718817" cy="452686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fi-FI" dirty="0"/>
              <a:t>4</a:t>
            </a:r>
          </a:p>
        </p:txBody>
      </p:sp>
      <p:cxnSp>
        <p:nvCxnSpPr>
          <p:cNvPr id="56" name="Yhdistin: Kulma 55">
            <a:extLst>
              <a:ext uri="{FF2B5EF4-FFF2-40B4-BE49-F238E27FC236}">
                <a16:creationId xmlns:a16="http://schemas.microsoft.com/office/drawing/2014/main" id="{EEF17C22-A620-4C69-A5A2-3AB17B5DA731}"/>
              </a:ext>
            </a:extLst>
          </p:cNvPr>
          <p:cNvCxnSpPr>
            <a:cxnSpLocks/>
            <a:stCxn id="47" idx="0"/>
          </p:cNvCxnSpPr>
          <p:nvPr/>
        </p:nvCxnSpPr>
        <p:spPr>
          <a:xfrm rot="10800000" flipH="1">
            <a:off x="1185616" y="1200724"/>
            <a:ext cx="4188335" cy="1597744"/>
          </a:xfrm>
          <a:prstGeom prst="bentConnector3">
            <a:avLst>
              <a:gd name="adj1" fmla="val -8635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kstiruutu 61">
            <a:extLst>
              <a:ext uri="{FF2B5EF4-FFF2-40B4-BE49-F238E27FC236}">
                <a16:creationId xmlns:a16="http://schemas.microsoft.com/office/drawing/2014/main" id="{5B429EDC-B27D-4DFA-81C8-5E8767A89E00}"/>
              </a:ext>
            </a:extLst>
          </p:cNvPr>
          <p:cNvSpPr txBox="1"/>
          <p:nvPr/>
        </p:nvSpPr>
        <p:spPr>
          <a:xfrm>
            <a:off x="604652" y="2009260"/>
            <a:ext cx="1807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dT</a:t>
            </a:r>
            <a:r>
              <a:rPr lang="fi-FI" dirty="0"/>
              <a:t> &lt; </a:t>
            </a:r>
            <a:r>
              <a:rPr lang="fi-FI" dirty="0" err="1"/>
              <a:t>defrostigT</a:t>
            </a:r>
            <a:endParaRPr lang="fi-FI" dirty="0"/>
          </a:p>
        </p:txBody>
      </p:sp>
      <p:sp>
        <p:nvSpPr>
          <p:cNvPr id="66" name="Vuokaavio: Prosessi 65">
            <a:extLst>
              <a:ext uri="{FF2B5EF4-FFF2-40B4-BE49-F238E27FC236}">
                <a16:creationId xmlns:a16="http://schemas.microsoft.com/office/drawing/2014/main" id="{1632A193-82B9-4F36-9C54-7AFFDE315963}"/>
              </a:ext>
            </a:extLst>
          </p:cNvPr>
          <p:cNvSpPr/>
          <p:nvPr/>
        </p:nvSpPr>
        <p:spPr>
          <a:xfrm>
            <a:off x="4521629" y="1449058"/>
            <a:ext cx="1693950" cy="718818"/>
          </a:xfrm>
          <a:prstGeom prst="flowChart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err="1"/>
              <a:t>Idle</a:t>
            </a:r>
            <a:r>
              <a:rPr lang="fi-FI" dirty="0"/>
              <a:t>(0)</a:t>
            </a:r>
          </a:p>
          <a:p>
            <a:pPr algn="ctr"/>
            <a:r>
              <a:rPr lang="fi-FI" dirty="0"/>
              <a:t>RELAY ON</a:t>
            </a:r>
          </a:p>
        </p:txBody>
      </p:sp>
      <p:sp>
        <p:nvSpPr>
          <p:cNvPr id="67" name="Tasakylkinen kolmio 66">
            <a:extLst>
              <a:ext uri="{FF2B5EF4-FFF2-40B4-BE49-F238E27FC236}">
                <a16:creationId xmlns:a16="http://schemas.microsoft.com/office/drawing/2014/main" id="{AABCBC3C-34F1-409D-852B-087253346DF4}"/>
              </a:ext>
            </a:extLst>
          </p:cNvPr>
          <p:cNvSpPr/>
          <p:nvPr/>
        </p:nvSpPr>
        <p:spPr>
          <a:xfrm rot="5400000">
            <a:off x="6499350" y="1545465"/>
            <a:ext cx="344319" cy="879904"/>
          </a:xfrm>
          <a:prstGeom prst="triangle">
            <a:avLst>
              <a:gd name="adj" fmla="val 5132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fi-FI" dirty="0"/>
              <a:t>150</a:t>
            </a:r>
          </a:p>
        </p:txBody>
      </p:sp>
      <p:sp>
        <p:nvSpPr>
          <p:cNvPr id="68" name="Tasakylkinen kolmio 67">
            <a:extLst>
              <a:ext uri="{FF2B5EF4-FFF2-40B4-BE49-F238E27FC236}">
                <a16:creationId xmlns:a16="http://schemas.microsoft.com/office/drawing/2014/main" id="{2887D7DB-E49B-4FA2-85D3-44366855794A}"/>
              </a:ext>
            </a:extLst>
          </p:cNvPr>
          <p:cNvSpPr/>
          <p:nvPr/>
        </p:nvSpPr>
        <p:spPr>
          <a:xfrm rot="16200000">
            <a:off x="3743120" y="1399352"/>
            <a:ext cx="718817" cy="838200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fi-FI" dirty="0"/>
              <a:t>4</a:t>
            </a:r>
          </a:p>
        </p:txBody>
      </p:sp>
      <p:sp>
        <p:nvSpPr>
          <p:cNvPr id="98" name="Tekstiruutu 97">
            <a:extLst>
              <a:ext uri="{FF2B5EF4-FFF2-40B4-BE49-F238E27FC236}">
                <a16:creationId xmlns:a16="http://schemas.microsoft.com/office/drawing/2014/main" id="{E740B5C8-BA76-4034-B504-51381BFFE49A}"/>
              </a:ext>
            </a:extLst>
          </p:cNvPr>
          <p:cNvSpPr txBox="1"/>
          <p:nvPr/>
        </p:nvSpPr>
        <p:spPr>
          <a:xfrm>
            <a:off x="4114583" y="2313834"/>
            <a:ext cx="3167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dT</a:t>
            </a:r>
            <a:r>
              <a:rPr lang="fi-FI" dirty="0"/>
              <a:t> long </a:t>
            </a:r>
            <a:r>
              <a:rPr lang="fi-FI" dirty="0" err="1"/>
              <a:t>enough</a:t>
            </a:r>
            <a:r>
              <a:rPr lang="fi-FI" dirty="0"/>
              <a:t> &gt;=  </a:t>
            </a:r>
            <a:r>
              <a:rPr lang="fi-FI" dirty="0" err="1"/>
              <a:t>defrostingT</a:t>
            </a:r>
            <a:endParaRPr lang="fi-FI" dirty="0"/>
          </a:p>
        </p:txBody>
      </p:sp>
      <p:sp>
        <p:nvSpPr>
          <p:cNvPr id="105" name="Tekstiruutu 104">
            <a:extLst>
              <a:ext uri="{FF2B5EF4-FFF2-40B4-BE49-F238E27FC236}">
                <a16:creationId xmlns:a16="http://schemas.microsoft.com/office/drawing/2014/main" id="{7062F488-3153-4E41-A3BE-076E5B7118D6}"/>
              </a:ext>
            </a:extLst>
          </p:cNvPr>
          <p:cNvSpPr txBox="1"/>
          <p:nvPr/>
        </p:nvSpPr>
        <p:spPr>
          <a:xfrm>
            <a:off x="9014413" y="3448457"/>
            <a:ext cx="236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Defrost</a:t>
            </a:r>
            <a:r>
              <a:rPr lang="fi-FI" dirty="0"/>
              <a:t> </a:t>
            </a:r>
            <a:r>
              <a:rPr lang="fi-FI" dirty="0" err="1"/>
              <a:t>timeout</a:t>
            </a:r>
            <a:endParaRPr lang="fi-FI" dirty="0"/>
          </a:p>
          <a:p>
            <a:r>
              <a:rPr lang="fi-FI" dirty="0"/>
              <a:t>(</a:t>
            </a:r>
            <a:r>
              <a:rPr lang="fi-FI" dirty="0" err="1"/>
              <a:t>defrosting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started</a:t>
            </a:r>
            <a:r>
              <a:rPr lang="fi-FI" dirty="0"/>
              <a:t>)</a:t>
            </a:r>
          </a:p>
        </p:txBody>
      </p:sp>
      <p:sp>
        <p:nvSpPr>
          <p:cNvPr id="113" name="Tekstiruutu 112">
            <a:extLst>
              <a:ext uri="{FF2B5EF4-FFF2-40B4-BE49-F238E27FC236}">
                <a16:creationId xmlns:a16="http://schemas.microsoft.com/office/drawing/2014/main" id="{E1B46EB5-6D79-44BB-8E0F-D374CCF292FC}"/>
              </a:ext>
            </a:extLst>
          </p:cNvPr>
          <p:cNvSpPr txBox="1"/>
          <p:nvPr/>
        </p:nvSpPr>
        <p:spPr>
          <a:xfrm>
            <a:off x="7895929" y="4625854"/>
            <a:ext cx="1881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Minimun</a:t>
            </a:r>
            <a:r>
              <a:rPr lang="fi-FI" dirty="0"/>
              <a:t> </a:t>
            </a:r>
            <a:r>
              <a:rPr lang="fi-FI" dirty="0" err="1"/>
              <a:t>defrost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 </a:t>
            </a:r>
            <a:r>
              <a:rPr lang="fi-FI" dirty="0" err="1"/>
              <a:t>passed</a:t>
            </a:r>
            <a:endParaRPr lang="fi-FI" dirty="0"/>
          </a:p>
        </p:txBody>
      </p:sp>
      <p:sp>
        <p:nvSpPr>
          <p:cNvPr id="118" name="Tekstiruutu 117">
            <a:extLst>
              <a:ext uri="{FF2B5EF4-FFF2-40B4-BE49-F238E27FC236}">
                <a16:creationId xmlns:a16="http://schemas.microsoft.com/office/drawing/2014/main" id="{4E2A27A7-38C9-4C35-8EBF-C06A9F4E5A60}"/>
              </a:ext>
            </a:extLst>
          </p:cNvPr>
          <p:cNvSpPr txBox="1"/>
          <p:nvPr/>
        </p:nvSpPr>
        <p:spPr>
          <a:xfrm>
            <a:off x="9911252" y="5309839"/>
            <a:ext cx="16331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Minimum</a:t>
            </a:r>
            <a:r>
              <a:rPr lang="fi-FI" dirty="0"/>
              <a:t> </a:t>
            </a:r>
            <a:r>
              <a:rPr lang="fi-FI" dirty="0" err="1"/>
              <a:t>heating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 </a:t>
            </a:r>
            <a:r>
              <a:rPr lang="fi-FI" dirty="0" err="1"/>
              <a:t>passed</a:t>
            </a:r>
            <a:endParaRPr lang="fi-FI" dirty="0"/>
          </a:p>
        </p:txBody>
      </p:sp>
      <p:cxnSp>
        <p:nvCxnSpPr>
          <p:cNvPr id="139" name="Yhdistin: Kulma 138">
            <a:extLst>
              <a:ext uri="{FF2B5EF4-FFF2-40B4-BE49-F238E27FC236}">
                <a16:creationId xmlns:a16="http://schemas.microsoft.com/office/drawing/2014/main" id="{E3A88081-ED3B-4E41-A7C1-90830541B65A}"/>
              </a:ext>
            </a:extLst>
          </p:cNvPr>
          <p:cNvCxnSpPr>
            <a:cxnSpLocks/>
            <a:stCxn id="7" idx="0"/>
          </p:cNvCxnSpPr>
          <p:nvPr/>
        </p:nvCxnSpPr>
        <p:spPr>
          <a:xfrm rot="10800000" flipH="1">
            <a:off x="5822749" y="3704610"/>
            <a:ext cx="631720" cy="2502607"/>
          </a:xfrm>
          <a:prstGeom prst="bentConnector4">
            <a:avLst>
              <a:gd name="adj1" fmla="val -518679"/>
              <a:gd name="adj2" fmla="val 113596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Tekstiruutu 156">
            <a:extLst>
              <a:ext uri="{FF2B5EF4-FFF2-40B4-BE49-F238E27FC236}">
                <a16:creationId xmlns:a16="http://schemas.microsoft.com/office/drawing/2014/main" id="{12510DC3-EEAC-4B20-9CB8-C81BCA62EDEB}"/>
              </a:ext>
            </a:extLst>
          </p:cNvPr>
          <p:cNvSpPr txBox="1"/>
          <p:nvPr/>
        </p:nvSpPr>
        <p:spPr>
          <a:xfrm>
            <a:off x="3219888" y="5863837"/>
            <a:ext cx="2557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Max </a:t>
            </a:r>
            <a:r>
              <a:rPr lang="fi-FI" dirty="0" err="1"/>
              <a:t>heating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 </a:t>
            </a:r>
            <a:r>
              <a:rPr lang="fi-FI" dirty="0" err="1"/>
              <a:t>passed</a:t>
            </a:r>
            <a:endParaRPr lang="fi-FI" dirty="0"/>
          </a:p>
        </p:txBody>
      </p:sp>
      <p:cxnSp>
        <p:nvCxnSpPr>
          <p:cNvPr id="171" name="Yhdistin: Kulma 170">
            <a:extLst>
              <a:ext uri="{FF2B5EF4-FFF2-40B4-BE49-F238E27FC236}">
                <a16:creationId xmlns:a16="http://schemas.microsoft.com/office/drawing/2014/main" id="{00ED9033-5C0A-476F-B8AD-152C87CA55CB}"/>
              </a:ext>
            </a:extLst>
          </p:cNvPr>
          <p:cNvCxnSpPr>
            <a:cxnSpLocks/>
          </p:cNvCxnSpPr>
          <p:nvPr/>
        </p:nvCxnSpPr>
        <p:spPr>
          <a:xfrm>
            <a:off x="4229162" y="2642785"/>
            <a:ext cx="3526266" cy="4058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Vuokaavio: Prosessi 35">
            <a:extLst>
              <a:ext uri="{FF2B5EF4-FFF2-40B4-BE49-F238E27FC236}">
                <a16:creationId xmlns:a16="http://schemas.microsoft.com/office/drawing/2014/main" id="{90497816-96AC-43D8-AAB9-F35DC3844092}"/>
              </a:ext>
            </a:extLst>
          </p:cNvPr>
          <p:cNvSpPr/>
          <p:nvPr/>
        </p:nvSpPr>
        <p:spPr>
          <a:xfrm>
            <a:off x="2471011" y="302301"/>
            <a:ext cx="1693950" cy="718818"/>
          </a:xfrm>
          <a:prstGeom prst="flowChartProcess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err="1"/>
              <a:t>Reset</a:t>
            </a:r>
            <a:r>
              <a:rPr lang="fi-FI" dirty="0"/>
              <a:t>(-4)</a:t>
            </a:r>
          </a:p>
          <a:p>
            <a:pPr algn="ctr"/>
            <a:r>
              <a:rPr lang="fi-FI" dirty="0"/>
              <a:t>RELAY OFF</a:t>
            </a:r>
          </a:p>
        </p:txBody>
      </p:sp>
      <p:sp>
        <p:nvSpPr>
          <p:cNvPr id="37" name="Tasakylkinen kolmio 36">
            <a:extLst>
              <a:ext uri="{FF2B5EF4-FFF2-40B4-BE49-F238E27FC236}">
                <a16:creationId xmlns:a16="http://schemas.microsoft.com/office/drawing/2014/main" id="{97A1569A-1C68-4ECA-8511-AB664D419E77}"/>
              </a:ext>
            </a:extLst>
          </p:cNvPr>
          <p:cNvSpPr/>
          <p:nvPr/>
        </p:nvSpPr>
        <p:spPr>
          <a:xfrm rot="5400000">
            <a:off x="4307200" y="525605"/>
            <a:ext cx="376838" cy="639716"/>
          </a:xfrm>
          <a:prstGeom prst="triangle">
            <a:avLst>
              <a:gd name="adj" fmla="val 5132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fi-FI" dirty="0"/>
              <a:t>0</a:t>
            </a:r>
          </a:p>
        </p:txBody>
      </p:sp>
      <p:sp>
        <p:nvSpPr>
          <p:cNvPr id="38" name="Tasakylkinen kolmio 37">
            <a:extLst>
              <a:ext uri="{FF2B5EF4-FFF2-40B4-BE49-F238E27FC236}">
                <a16:creationId xmlns:a16="http://schemas.microsoft.com/office/drawing/2014/main" id="{C40A5B0E-8DDF-4E0E-8AB8-1B35DA2D6D26}"/>
              </a:ext>
            </a:extLst>
          </p:cNvPr>
          <p:cNvSpPr/>
          <p:nvPr/>
        </p:nvSpPr>
        <p:spPr>
          <a:xfrm rot="16200000">
            <a:off x="1885474" y="431407"/>
            <a:ext cx="718817" cy="451271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fi-FI" dirty="0"/>
              <a:t>0</a:t>
            </a:r>
          </a:p>
        </p:txBody>
      </p:sp>
      <p:sp>
        <p:nvSpPr>
          <p:cNvPr id="44" name="Tasakylkinen kolmio 43">
            <a:extLst>
              <a:ext uri="{FF2B5EF4-FFF2-40B4-BE49-F238E27FC236}">
                <a16:creationId xmlns:a16="http://schemas.microsoft.com/office/drawing/2014/main" id="{39FA4BA9-140D-4177-87CC-E225E08D8180}"/>
              </a:ext>
            </a:extLst>
          </p:cNvPr>
          <p:cNvSpPr/>
          <p:nvPr/>
        </p:nvSpPr>
        <p:spPr>
          <a:xfrm rot="5400000">
            <a:off x="3812232" y="2751796"/>
            <a:ext cx="386667" cy="447192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endParaRPr lang="fi-FI" dirty="0"/>
          </a:p>
          <a:p>
            <a:pPr algn="ctr"/>
            <a:endParaRPr lang="fi-FI" dirty="0"/>
          </a:p>
        </p:txBody>
      </p:sp>
      <p:sp>
        <p:nvSpPr>
          <p:cNvPr id="48" name="Tekstiruutu 47">
            <a:extLst>
              <a:ext uri="{FF2B5EF4-FFF2-40B4-BE49-F238E27FC236}">
                <a16:creationId xmlns:a16="http://schemas.microsoft.com/office/drawing/2014/main" id="{799FFFCB-19E3-4CBA-A69C-3EED8E87A3AF}"/>
              </a:ext>
            </a:extLst>
          </p:cNvPr>
          <p:cNvSpPr txBox="1"/>
          <p:nvPr/>
        </p:nvSpPr>
        <p:spPr>
          <a:xfrm>
            <a:off x="4164961" y="2644539"/>
            <a:ext cx="2855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Max </a:t>
            </a:r>
            <a:r>
              <a:rPr lang="fi-FI" dirty="0" err="1"/>
              <a:t>heating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 </a:t>
            </a:r>
            <a:r>
              <a:rPr lang="fi-FI" dirty="0" err="1"/>
              <a:t>passed</a:t>
            </a:r>
            <a:endParaRPr lang="fi-FI" dirty="0"/>
          </a:p>
        </p:txBody>
      </p:sp>
      <p:cxnSp>
        <p:nvCxnSpPr>
          <p:cNvPr id="12" name="Yhdistin: Kulma 11">
            <a:extLst>
              <a:ext uri="{FF2B5EF4-FFF2-40B4-BE49-F238E27FC236}">
                <a16:creationId xmlns:a16="http://schemas.microsoft.com/office/drawing/2014/main" id="{81D52178-9AE6-4370-9797-112DE02B8C4D}"/>
              </a:ext>
            </a:extLst>
          </p:cNvPr>
          <p:cNvCxnSpPr>
            <a:cxnSpLocks/>
          </p:cNvCxnSpPr>
          <p:nvPr/>
        </p:nvCxnSpPr>
        <p:spPr>
          <a:xfrm>
            <a:off x="4229162" y="2973440"/>
            <a:ext cx="3526266" cy="39555"/>
          </a:xfrm>
          <a:prstGeom prst="bentConnector3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Yhdistin: Kulma 17">
            <a:extLst>
              <a:ext uri="{FF2B5EF4-FFF2-40B4-BE49-F238E27FC236}">
                <a16:creationId xmlns:a16="http://schemas.microsoft.com/office/drawing/2014/main" id="{D9464A69-88F8-4050-9789-2F16F1A28499}"/>
              </a:ext>
            </a:extLst>
          </p:cNvPr>
          <p:cNvCxnSpPr>
            <a:cxnSpLocks/>
            <a:stCxn id="38" idx="0"/>
          </p:cNvCxnSpPr>
          <p:nvPr/>
        </p:nvCxnSpPr>
        <p:spPr>
          <a:xfrm rot="10800000" flipH="1" flipV="1">
            <a:off x="2019247" y="657042"/>
            <a:ext cx="2590858" cy="4122312"/>
          </a:xfrm>
          <a:prstGeom prst="bentConnector4">
            <a:avLst>
              <a:gd name="adj1" fmla="val -62866"/>
              <a:gd name="adj2" fmla="val 92941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kstiruutu 51">
            <a:extLst>
              <a:ext uri="{FF2B5EF4-FFF2-40B4-BE49-F238E27FC236}">
                <a16:creationId xmlns:a16="http://schemas.microsoft.com/office/drawing/2014/main" id="{331AFF1C-C092-44DF-910A-5900261A07BF}"/>
              </a:ext>
            </a:extLst>
          </p:cNvPr>
          <p:cNvSpPr txBox="1"/>
          <p:nvPr/>
        </p:nvSpPr>
        <p:spPr>
          <a:xfrm>
            <a:off x="119699" y="401341"/>
            <a:ext cx="19942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/>
              <a:t>dT</a:t>
            </a:r>
            <a:r>
              <a:rPr lang="fi-FI" dirty="0"/>
              <a:t> &lt;=0</a:t>
            </a:r>
          </a:p>
          <a:p>
            <a:r>
              <a:rPr lang="fi-FI" dirty="0"/>
              <a:t>(</a:t>
            </a:r>
            <a:r>
              <a:rPr lang="fi-FI" dirty="0" err="1"/>
              <a:t>defrosting</a:t>
            </a:r>
            <a:r>
              <a:rPr lang="fi-FI" dirty="0"/>
              <a:t> </a:t>
            </a:r>
            <a:r>
              <a:rPr lang="fi-FI" dirty="0" err="1"/>
              <a:t>started</a:t>
            </a:r>
            <a:r>
              <a:rPr lang="fi-FI" dirty="0"/>
              <a:t>)</a:t>
            </a:r>
          </a:p>
        </p:txBody>
      </p:sp>
      <p:cxnSp>
        <p:nvCxnSpPr>
          <p:cNvPr id="33" name="Yhdistin: Kulma 32">
            <a:extLst>
              <a:ext uri="{FF2B5EF4-FFF2-40B4-BE49-F238E27FC236}">
                <a16:creationId xmlns:a16="http://schemas.microsoft.com/office/drawing/2014/main" id="{A695496F-E1E4-40D2-A63D-184D01DB514B}"/>
              </a:ext>
            </a:extLst>
          </p:cNvPr>
          <p:cNvCxnSpPr>
            <a:cxnSpLocks/>
            <a:stCxn id="37" idx="0"/>
            <a:endCxn id="66" idx="0"/>
          </p:cNvCxnSpPr>
          <p:nvPr/>
        </p:nvCxnSpPr>
        <p:spPr>
          <a:xfrm>
            <a:off x="4815477" y="850456"/>
            <a:ext cx="553127" cy="598602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asakylkinen kolmio 48">
            <a:extLst>
              <a:ext uri="{FF2B5EF4-FFF2-40B4-BE49-F238E27FC236}">
                <a16:creationId xmlns:a16="http://schemas.microsoft.com/office/drawing/2014/main" id="{A9052E31-C27F-4824-B534-1F6444652227}"/>
              </a:ext>
            </a:extLst>
          </p:cNvPr>
          <p:cNvSpPr/>
          <p:nvPr/>
        </p:nvSpPr>
        <p:spPr>
          <a:xfrm rot="5400000">
            <a:off x="4295267" y="172572"/>
            <a:ext cx="376838" cy="639716"/>
          </a:xfrm>
          <a:prstGeom prst="triangle">
            <a:avLst>
              <a:gd name="adj" fmla="val 5132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fi-FI" dirty="0"/>
              <a:t>3</a:t>
            </a:r>
          </a:p>
        </p:txBody>
      </p:sp>
      <p:sp>
        <p:nvSpPr>
          <p:cNvPr id="50" name="Tasakylkinen kolmio 49">
            <a:extLst>
              <a:ext uri="{FF2B5EF4-FFF2-40B4-BE49-F238E27FC236}">
                <a16:creationId xmlns:a16="http://schemas.microsoft.com/office/drawing/2014/main" id="{7251847E-9189-44C2-8A96-6778C7B651B7}"/>
              </a:ext>
            </a:extLst>
          </p:cNvPr>
          <p:cNvSpPr/>
          <p:nvPr/>
        </p:nvSpPr>
        <p:spPr>
          <a:xfrm rot="5400000">
            <a:off x="6358251" y="1327028"/>
            <a:ext cx="328467" cy="613811"/>
          </a:xfrm>
          <a:prstGeom prst="triangle">
            <a:avLst>
              <a:gd name="adj" fmla="val 5132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fi-FI" dirty="0"/>
              <a:t>3</a:t>
            </a:r>
          </a:p>
        </p:txBody>
      </p:sp>
      <p:sp>
        <p:nvSpPr>
          <p:cNvPr id="51" name="Vuokaavio: Prosessi 50">
            <a:extLst>
              <a:ext uri="{FF2B5EF4-FFF2-40B4-BE49-F238E27FC236}">
                <a16:creationId xmlns:a16="http://schemas.microsoft.com/office/drawing/2014/main" id="{F1EE6690-9663-403C-B10F-92B09E0A6438}"/>
              </a:ext>
            </a:extLst>
          </p:cNvPr>
          <p:cNvSpPr/>
          <p:nvPr/>
        </p:nvSpPr>
        <p:spPr>
          <a:xfrm>
            <a:off x="8630183" y="2254622"/>
            <a:ext cx="1693950" cy="718818"/>
          </a:xfrm>
          <a:prstGeom prst="flowChartProcess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err="1"/>
              <a:t>Off</a:t>
            </a:r>
            <a:r>
              <a:rPr lang="fi-FI" dirty="0"/>
              <a:t>(-3) </a:t>
            </a:r>
          </a:p>
          <a:p>
            <a:pPr algn="ctr"/>
            <a:r>
              <a:rPr lang="fi-FI" dirty="0"/>
              <a:t>RELAY OFF</a:t>
            </a:r>
          </a:p>
        </p:txBody>
      </p:sp>
      <p:sp>
        <p:nvSpPr>
          <p:cNvPr id="54" name="Tasakylkinen kolmio 53">
            <a:extLst>
              <a:ext uri="{FF2B5EF4-FFF2-40B4-BE49-F238E27FC236}">
                <a16:creationId xmlns:a16="http://schemas.microsoft.com/office/drawing/2014/main" id="{95EAAC4E-BD5C-428B-8CA2-E0B985F010D7}"/>
              </a:ext>
            </a:extLst>
          </p:cNvPr>
          <p:cNvSpPr/>
          <p:nvPr/>
        </p:nvSpPr>
        <p:spPr>
          <a:xfrm rot="5400000">
            <a:off x="10179541" y="2400924"/>
            <a:ext cx="717108" cy="427924"/>
          </a:xfrm>
          <a:prstGeom prst="triangle">
            <a:avLst>
              <a:gd name="adj" fmla="val 5132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fi-FI" dirty="0"/>
              <a:t>2</a:t>
            </a:r>
          </a:p>
        </p:txBody>
      </p:sp>
      <p:cxnSp>
        <p:nvCxnSpPr>
          <p:cNvPr id="8" name="Yhdistin: Kulma 7">
            <a:extLst>
              <a:ext uri="{FF2B5EF4-FFF2-40B4-BE49-F238E27FC236}">
                <a16:creationId xmlns:a16="http://schemas.microsoft.com/office/drawing/2014/main" id="{16BD989D-9FB6-4700-B212-1FFE70AF8076}"/>
              </a:ext>
            </a:extLst>
          </p:cNvPr>
          <p:cNvCxnSpPr>
            <a:cxnSpLocks/>
            <a:stCxn id="49" idx="0"/>
            <a:endCxn id="51" idx="0"/>
          </p:cNvCxnSpPr>
          <p:nvPr/>
        </p:nvCxnSpPr>
        <p:spPr>
          <a:xfrm>
            <a:off x="4803544" y="497423"/>
            <a:ext cx="4673614" cy="1757199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nuoliyhdysviiva 12">
            <a:extLst>
              <a:ext uri="{FF2B5EF4-FFF2-40B4-BE49-F238E27FC236}">
                <a16:creationId xmlns:a16="http://schemas.microsoft.com/office/drawing/2014/main" id="{E7364C05-771F-49E3-8A51-D2B6C114928F}"/>
              </a:ext>
            </a:extLst>
          </p:cNvPr>
          <p:cNvCxnSpPr>
            <a:cxnSpLocks/>
            <a:stCxn id="50" idx="0"/>
          </p:cNvCxnSpPr>
          <p:nvPr/>
        </p:nvCxnSpPr>
        <p:spPr>
          <a:xfrm flipV="1">
            <a:off x="6829390" y="1614453"/>
            <a:ext cx="2647768" cy="2383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nuoliyhdysviiva 20">
            <a:extLst>
              <a:ext uri="{FF2B5EF4-FFF2-40B4-BE49-F238E27FC236}">
                <a16:creationId xmlns:a16="http://schemas.microsoft.com/office/drawing/2014/main" id="{4853092D-3296-4DDE-BEC9-99986D3CB191}"/>
              </a:ext>
            </a:extLst>
          </p:cNvPr>
          <p:cNvCxnSpPr>
            <a:cxnSpLocks/>
            <a:stCxn id="54" idx="0"/>
          </p:cNvCxnSpPr>
          <p:nvPr/>
        </p:nvCxnSpPr>
        <p:spPr>
          <a:xfrm>
            <a:off x="10752057" y="2624388"/>
            <a:ext cx="79235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kstiruutu 63">
            <a:extLst>
              <a:ext uri="{FF2B5EF4-FFF2-40B4-BE49-F238E27FC236}">
                <a16:creationId xmlns:a16="http://schemas.microsoft.com/office/drawing/2014/main" id="{C045F270-9ADD-46F3-9933-88C8F52172B4}"/>
              </a:ext>
            </a:extLst>
          </p:cNvPr>
          <p:cNvSpPr txBox="1"/>
          <p:nvPr/>
        </p:nvSpPr>
        <p:spPr>
          <a:xfrm>
            <a:off x="10540177" y="1322711"/>
            <a:ext cx="14910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OutdoorT</a:t>
            </a:r>
            <a:r>
              <a:rPr lang="fi-FI" dirty="0"/>
              <a:t> </a:t>
            </a:r>
            <a:r>
              <a:rPr lang="fi-FI" dirty="0" err="1"/>
              <a:t>enables</a:t>
            </a:r>
            <a:r>
              <a:rPr lang="fi-FI" dirty="0"/>
              <a:t>  </a:t>
            </a:r>
            <a:r>
              <a:rPr lang="fi-FI" dirty="0" err="1"/>
              <a:t>defrost</a:t>
            </a:r>
            <a:r>
              <a:rPr lang="fi-FI" dirty="0"/>
              <a:t> </a:t>
            </a:r>
            <a:r>
              <a:rPr lang="fi-FI" dirty="0" err="1"/>
              <a:t>hacking</a:t>
            </a:r>
            <a:endParaRPr lang="fi-FI" dirty="0"/>
          </a:p>
        </p:txBody>
      </p:sp>
      <p:sp>
        <p:nvSpPr>
          <p:cNvPr id="69" name="Tekstiruutu 68">
            <a:extLst>
              <a:ext uri="{FF2B5EF4-FFF2-40B4-BE49-F238E27FC236}">
                <a16:creationId xmlns:a16="http://schemas.microsoft.com/office/drawing/2014/main" id="{66E0D612-098F-4653-A3D9-F9ED33C4C2E0}"/>
              </a:ext>
            </a:extLst>
          </p:cNvPr>
          <p:cNvSpPr txBox="1"/>
          <p:nvPr/>
        </p:nvSpPr>
        <p:spPr>
          <a:xfrm>
            <a:off x="8388529" y="1262649"/>
            <a:ext cx="20731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OutdoorT</a:t>
            </a:r>
            <a:r>
              <a:rPr lang="fi-FI" dirty="0"/>
              <a:t> </a:t>
            </a:r>
            <a:r>
              <a:rPr lang="fi-FI" dirty="0" err="1"/>
              <a:t>disables</a:t>
            </a:r>
            <a:r>
              <a:rPr lang="fi-FI" dirty="0"/>
              <a:t>  </a:t>
            </a:r>
            <a:r>
              <a:rPr lang="fi-FI" dirty="0" err="1"/>
              <a:t>defrost</a:t>
            </a:r>
            <a:r>
              <a:rPr lang="fi-FI" dirty="0"/>
              <a:t> </a:t>
            </a:r>
            <a:r>
              <a:rPr lang="fi-FI" dirty="0" err="1"/>
              <a:t>hacking</a:t>
            </a:r>
            <a:endParaRPr lang="fi-FI" dirty="0"/>
          </a:p>
        </p:txBody>
      </p:sp>
      <p:sp>
        <p:nvSpPr>
          <p:cNvPr id="71" name="Tekstiruutu 70">
            <a:extLst>
              <a:ext uri="{FF2B5EF4-FFF2-40B4-BE49-F238E27FC236}">
                <a16:creationId xmlns:a16="http://schemas.microsoft.com/office/drawing/2014/main" id="{7BD0CB07-FBE9-44BA-83DA-172F048038C6}"/>
              </a:ext>
            </a:extLst>
          </p:cNvPr>
          <p:cNvSpPr txBox="1"/>
          <p:nvPr/>
        </p:nvSpPr>
        <p:spPr>
          <a:xfrm>
            <a:off x="6315348" y="157760"/>
            <a:ext cx="20731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OutdoorT</a:t>
            </a:r>
            <a:r>
              <a:rPr lang="fi-FI" dirty="0"/>
              <a:t> </a:t>
            </a:r>
            <a:r>
              <a:rPr lang="fi-FI" dirty="0" err="1"/>
              <a:t>disables</a:t>
            </a:r>
            <a:r>
              <a:rPr lang="fi-FI" dirty="0"/>
              <a:t>  </a:t>
            </a:r>
            <a:r>
              <a:rPr lang="fi-FI" dirty="0" err="1"/>
              <a:t>defrost</a:t>
            </a:r>
            <a:r>
              <a:rPr lang="fi-FI" dirty="0"/>
              <a:t> </a:t>
            </a:r>
            <a:r>
              <a:rPr lang="fi-FI" dirty="0" err="1"/>
              <a:t>hacking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5499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131</Words>
  <Application>Microsoft Office PowerPoint</Application>
  <PresentationFormat>Laajakuva</PresentationFormat>
  <Paragraphs>45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Ilkka Roivainen</dc:creator>
  <cp:lastModifiedBy>Ilkka Roivainen</cp:lastModifiedBy>
  <cp:revision>24</cp:revision>
  <dcterms:created xsi:type="dcterms:W3CDTF">2021-03-12T17:29:25Z</dcterms:created>
  <dcterms:modified xsi:type="dcterms:W3CDTF">2021-03-18T07:56:44Z</dcterms:modified>
</cp:coreProperties>
</file>